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  <p:sldId id="256" r:id="rId3"/>
    <p:sldId id="276" r:id="rId4"/>
    <p:sldId id="277" r:id="rId5"/>
    <p:sldId id="275" r:id="rId6"/>
    <p:sldId id="259" r:id="rId7"/>
    <p:sldId id="262" r:id="rId8"/>
    <p:sldId id="278" r:id="rId9"/>
    <p:sldId id="279" r:id="rId10"/>
  </p:sldIdLst>
  <p:sldSz cx="12192000" cy="6858000"/>
  <p:notesSz cx="6858000" cy="9144000"/>
  <p:embeddedFontLst>
    <p:embeddedFont>
      <p:font typeface="Gill Sans MT" panose="020B0502020104020203" pitchFamily="3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#9Slide03 AmpleSoft Bold" panose="02000000000000000000" pitchFamily="2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98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477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7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761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8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780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66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4993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16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70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5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4500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7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9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435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2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0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288987-80E2-4199-85C7-DFF9835B684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22B0C5-3A44-44A9-8FA2-A1C03B84C8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10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8" r:id="rId2"/>
    <p:sldLayoutId id="2147483697" r:id="rId3"/>
    <p:sldLayoutId id="2147483690" r:id="rId4"/>
    <p:sldLayoutId id="2147483688" r:id="rId5"/>
    <p:sldLayoutId id="2147483674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22" r:id="rId12"/>
    <p:sldLayoutId id="2147483721" r:id="rId13"/>
    <p:sldLayoutId id="2147483720" r:id="rId14"/>
    <p:sldLayoutId id="2147483719" r:id="rId15"/>
    <p:sldLayoutId id="2147483718" r:id="rId16"/>
    <p:sldLayoutId id="2147483717" r:id="rId17"/>
    <p:sldLayoutId id="2147483716" r:id="rId18"/>
    <p:sldLayoutId id="2147483715" r:id="rId19"/>
    <p:sldLayoutId id="2147483714" r:id="rId20"/>
    <p:sldLayoutId id="2147483713" r:id="rId21"/>
    <p:sldLayoutId id="2147483712" r:id="rId22"/>
    <p:sldLayoutId id="2147483711" r:id="rId23"/>
    <p:sldLayoutId id="2147483710" r:id="rId24"/>
    <p:sldLayoutId id="2147483709" r:id="rId25"/>
    <p:sldLayoutId id="2147483703" r:id="rId26"/>
    <p:sldLayoutId id="2147483702" r:id="rId27"/>
    <p:sldLayoutId id="2147483701" r:id="rId28"/>
    <p:sldLayoutId id="2147483700" r:id="rId29"/>
    <p:sldLayoutId id="2147483699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89" r:id="rId36"/>
    <p:sldLayoutId id="2147483687" r:id="rId37"/>
    <p:sldLayoutId id="2147483686" r:id="rId38"/>
    <p:sldLayoutId id="2147483685" r:id="rId39"/>
    <p:sldLayoutId id="2147483675" r:id="rId40"/>
    <p:sldLayoutId id="2147483676" r:id="rId41"/>
    <p:sldLayoutId id="2147483677" r:id="rId42"/>
    <p:sldLayoutId id="2147483678" r:id="rId43"/>
    <p:sldLayoutId id="2147483679" r:id="rId44"/>
    <p:sldLayoutId id="2147483680" r:id="rId45"/>
    <p:sldLayoutId id="2147483681" r:id="rId46"/>
    <p:sldLayoutId id="2147483682" r:id="rId47"/>
    <p:sldLayoutId id="2147483683" r:id="rId48"/>
    <p:sldLayoutId id="2147483708" r:id="rId49"/>
    <p:sldLayoutId id="2147483707" r:id="rId50"/>
    <p:sldLayoutId id="2147483706" r:id="rId51"/>
    <p:sldLayoutId id="2147483705" r:id="rId52"/>
    <p:sldLayoutId id="2147483704" r:id="rId53"/>
    <p:sldLayoutId id="2147483696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09" r="69409" b="89772"/>
          <a:stretch/>
        </p:blipFill>
        <p:spPr>
          <a:xfrm>
            <a:off x="0" y="159602"/>
            <a:ext cx="1557757" cy="1200885"/>
          </a:xfrm>
          <a:prstGeom prst="rect">
            <a:avLst/>
          </a:prstGeom>
        </p:spPr>
      </p:pic>
      <p:pic>
        <p:nvPicPr>
          <p:cNvPr id="23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6" t="37173" b="46884"/>
          <a:stretch/>
        </p:blipFill>
        <p:spPr>
          <a:xfrm>
            <a:off x="9719035" y="4651190"/>
            <a:ext cx="2353874" cy="2653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7592" y="1711124"/>
            <a:ext cx="8974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1cm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2535" y="662904"/>
            <a:ext cx="697583" cy="697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5476973" y="662904"/>
            <a:ext cx="197963" cy="697583"/>
          </a:xfrm>
          <a:prstGeom prst="leftBrace">
            <a:avLst>
              <a:gd name="adj1" fmla="val 51667"/>
              <a:gd name="adj2" fmla="val 50000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13059" y="662904"/>
            <a:ext cx="106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1cm</a:t>
            </a:r>
            <a:endParaRPr lang="en-US" sz="3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90361" y="2461378"/>
                <a:ext cx="3562167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361" y="2461378"/>
                <a:ext cx="3562167" cy="595932"/>
              </a:xfrm>
              <a:prstGeom prst="rect">
                <a:avLst/>
              </a:prstGeom>
              <a:blipFill>
                <a:blip r:embed="rId4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8416" y="3305004"/>
                <a:ext cx="988871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1cm.</a:t>
                </a:r>
                <a:endParaRPr lang="en-US" sz="32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16" y="3305004"/>
                <a:ext cx="9888718" cy="595932"/>
              </a:xfrm>
              <a:prstGeom prst="rect">
                <a:avLst/>
              </a:prstGeom>
              <a:blipFill>
                <a:blip r:embed="rId5"/>
                <a:stretch>
                  <a:fillRect l="-1603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6" grpId="0"/>
      <p:bldP spid="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695" y="2016796"/>
            <a:ext cx="3366605" cy="74227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Toán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98221" y="2967573"/>
            <a:ext cx="969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#9Slide03 AmpleSoft Bold" panose="02000000000000000000" pitchFamily="2" charset="0"/>
                <a:ea typeface="Cambria" panose="02040503050406030204" pitchFamily="18" charset="0"/>
              </a:rPr>
              <a:t>Đề</a:t>
            </a:r>
            <a:r>
              <a:rPr lang="en-US" sz="4800" dirty="0" smtClean="0">
                <a:solidFill>
                  <a:srgbClr val="C00000"/>
                </a:solidFill>
                <a:latin typeface="#9Slide03 AmpleSoft Bold" panose="02000000000000000000" pitchFamily="2" charset="0"/>
                <a:ea typeface="Cambria" panose="02040503050406030204" pitchFamily="18" charset="0"/>
              </a:rPr>
              <a:t>-xi-</a:t>
            </a:r>
            <a:r>
              <a:rPr lang="en-US" sz="4800" dirty="0" err="1" smtClean="0">
                <a:solidFill>
                  <a:srgbClr val="C00000"/>
                </a:solidFill>
                <a:latin typeface="#9Slide03 AmpleSoft Bold" panose="02000000000000000000" pitchFamily="2" charset="0"/>
                <a:ea typeface="Cambria" panose="02040503050406030204" pitchFamily="18" charset="0"/>
              </a:rPr>
              <a:t>mét</a:t>
            </a:r>
            <a:r>
              <a:rPr lang="en-US" sz="4800" dirty="0" smtClean="0">
                <a:solidFill>
                  <a:srgbClr val="C00000"/>
                </a:solidFill>
                <a:latin typeface="#9Slide03 AmpleSoft Bold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#9Slide03 AmpleSoft Bold" panose="02000000000000000000" pitchFamily="2" charset="0"/>
                <a:ea typeface="Cambria" panose="02040503050406030204" pitchFamily="18" charset="0"/>
              </a:rPr>
              <a:t>vuông</a:t>
            </a:r>
            <a:endParaRPr lang="en-US" sz="4800" dirty="0">
              <a:solidFill>
                <a:srgbClr val="C00000"/>
              </a:solidFill>
              <a:latin typeface="#9Slide03 AmpleSoft Bold" panose="02000000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534" y="19050"/>
            <a:ext cx="663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9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110E347F-1485-4F19-8C48-7FBC06430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4" r="65948"/>
          <a:stretch/>
        </p:blipFill>
        <p:spPr>
          <a:xfrm>
            <a:off x="9761189" y="3976489"/>
            <a:ext cx="2278411" cy="2643379"/>
          </a:xfrm>
          <a:prstGeom prst="rect">
            <a:avLst/>
          </a:prstGeom>
        </p:spPr>
      </p:pic>
      <p:pic>
        <p:nvPicPr>
          <p:cNvPr id="7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4" t="52616" b="30694"/>
          <a:stretch/>
        </p:blipFill>
        <p:spPr>
          <a:xfrm>
            <a:off x="164715" y="3798570"/>
            <a:ext cx="2566819" cy="33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09" r="69409" b="89772"/>
          <a:stretch/>
        </p:blipFill>
        <p:spPr>
          <a:xfrm>
            <a:off x="0" y="159602"/>
            <a:ext cx="1557757" cy="1200885"/>
          </a:xfrm>
          <a:prstGeom prst="rect">
            <a:avLst/>
          </a:prstGeom>
        </p:spPr>
      </p:pic>
      <p:pic>
        <p:nvPicPr>
          <p:cNvPr id="23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6" t="37173" b="46884"/>
          <a:stretch/>
        </p:blipFill>
        <p:spPr>
          <a:xfrm>
            <a:off x="10069963" y="5099901"/>
            <a:ext cx="1955811" cy="220466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98221" y="1428947"/>
            <a:ext cx="3698830" cy="3746206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992651" y="1457227"/>
            <a:ext cx="0" cy="371792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08936" y="2894847"/>
            <a:ext cx="1060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altLang="en-US" sz="2800" b="1" baseline="30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077538" y="5394063"/>
            <a:ext cx="3719513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25609" y="5394062"/>
            <a:ext cx="1023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altLang="en-US" sz="2800" b="1" baseline="30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03693" y="1381665"/>
            <a:ext cx="3693358" cy="37934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900919" y="1395591"/>
            <a:ext cx="5881522" cy="112179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1dm </a:t>
            </a:r>
            <a:r>
              <a:rPr lang="en-US" alt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271236" y="2517381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2800" b="1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5670" y="2675296"/>
            <a:ext cx="604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1dm.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0919" y="3955001"/>
            <a:ext cx="487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16410" y="3945255"/>
                <a:ext cx="136603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10" y="3945255"/>
                <a:ext cx="1366031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1940637" y="3087883"/>
                <a:ext cx="214374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b="1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8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0637" y="3087883"/>
                <a:ext cx="2143747" cy="532966"/>
              </a:xfrm>
              <a:prstGeom prst="rect">
                <a:avLst/>
              </a:prstGeom>
              <a:blipFill>
                <a:blip r:embed="rId5"/>
                <a:stretch>
                  <a:fillRect t="-11494" b="-31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5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/>
      <p:bldP spid="18" grpId="0" animBg="1"/>
      <p:bldP spid="19" grpId="0" build="p"/>
      <p:bldP spid="20" grpId="0"/>
      <p:bldP spid="2" grpId="0"/>
      <p:bldP spid="6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6"/>
          <p:cNvSpPr>
            <a:spLocks noChangeArrowheads="1"/>
          </p:cNvSpPr>
          <p:nvPr/>
        </p:nvSpPr>
        <p:spPr bwMode="auto">
          <a:xfrm>
            <a:off x="1241036" y="1093044"/>
            <a:ext cx="4114800" cy="3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31511" y="4831607"/>
            <a:ext cx="4135437" cy="142875"/>
            <a:chOff x="2011788" y="5778500"/>
            <a:chExt cx="4135012" cy="143279"/>
          </a:xfrm>
        </p:grpSpPr>
        <p:sp>
          <p:nvSpPr>
            <p:cNvPr id="6" name="Line 149"/>
            <p:cNvSpPr>
              <a:spLocks noChangeShapeType="1"/>
            </p:cNvSpPr>
            <p:nvPr/>
          </p:nvSpPr>
          <p:spPr bwMode="auto">
            <a:xfrm>
              <a:off x="2011788" y="5842000"/>
              <a:ext cx="413501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Line 150"/>
            <p:cNvSpPr>
              <a:spLocks noChangeShapeType="1"/>
            </p:cNvSpPr>
            <p:nvPr/>
          </p:nvSpPr>
          <p:spPr bwMode="auto">
            <a:xfrm>
              <a:off x="2451100" y="5790306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Line 151"/>
            <p:cNvSpPr>
              <a:spLocks noChangeShapeType="1"/>
            </p:cNvSpPr>
            <p:nvPr/>
          </p:nvSpPr>
          <p:spPr bwMode="auto">
            <a:xfrm>
              <a:off x="5753100" y="577850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Line 152"/>
            <p:cNvSpPr>
              <a:spLocks noChangeShapeType="1"/>
            </p:cNvSpPr>
            <p:nvPr/>
          </p:nvSpPr>
          <p:spPr bwMode="auto">
            <a:xfrm>
              <a:off x="5334000" y="578029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Line 153"/>
            <p:cNvSpPr>
              <a:spLocks noChangeShapeType="1"/>
            </p:cNvSpPr>
            <p:nvPr/>
          </p:nvSpPr>
          <p:spPr bwMode="auto">
            <a:xfrm>
              <a:off x="4927600" y="578029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54"/>
            <p:cNvSpPr>
              <a:spLocks noChangeShapeType="1"/>
            </p:cNvSpPr>
            <p:nvPr/>
          </p:nvSpPr>
          <p:spPr bwMode="auto">
            <a:xfrm>
              <a:off x="4508500" y="577850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Line 155"/>
            <p:cNvSpPr>
              <a:spLocks noChangeShapeType="1"/>
            </p:cNvSpPr>
            <p:nvPr/>
          </p:nvSpPr>
          <p:spPr bwMode="auto">
            <a:xfrm>
              <a:off x="4102100" y="579120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Line 156"/>
            <p:cNvSpPr>
              <a:spLocks noChangeShapeType="1"/>
            </p:cNvSpPr>
            <p:nvPr/>
          </p:nvSpPr>
          <p:spPr bwMode="auto">
            <a:xfrm>
              <a:off x="3678237" y="5792095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Line 157"/>
            <p:cNvSpPr>
              <a:spLocks noChangeShapeType="1"/>
            </p:cNvSpPr>
            <p:nvPr/>
          </p:nvSpPr>
          <p:spPr bwMode="auto">
            <a:xfrm>
              <a:off x="3276600" y="579299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Line 158"/>
            <p:cNvSpPr>
              <a:spLocks noChangeShapeType="1"/>
            </p:cNvSpPr>
            <p:nvPr/>
          </p:nvSpPr>
          <p:spPr bwMode="auto">
            <a:xfrm>
              <a:off x="2870200" y="5791201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166423" y="1093044"/>
            <a:ext cx="155575" cy="3810000"/>
            <a:chOff x="1955797" y="2057401"/>
            <a:chExt cx="155266" cy="3809999"/>
          </a:xfrm>
        </p:grpSpPr>
        <p:sp>
          <p:nvSpPr>
            <p:cNvPr id="17" name="Line 161"/>
            <p:cNvSpPr>
              <a:spLocks noChangeShapeType="1"/>
            </p:cNvSpPr>
            <p:nvPr/>
          </p:nvSpPr>
          <p:spPr bwMode="auto">
            <a:xfrm rot="-5400000">
              <a:off x="2037188" y="2433212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171"/>
            <p:cNvSpPr>
              <a:spLocks noChangeShapeType="1"/>
            </p:cNvSpPr>
            <p:nvPr/>
          </p:nvSpPr>
          <p:spPr bwMode="auto">
            <a:xfrm rot="5400000">
              <a:off x="119487" y="3954888"/>
              <a:ext cx="3809999" cy="1502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Line 172"/>
            <p:cNvSpPr>
              <a:spLocks noChangeShapeType="1"/>
            </p:cNvSpPr>
            <p:nvPr/>
          </p:nvSpPr>
          <p:spPr bwMode="auto">
            <a:xfrm rot="5400000">
              <a:off x="2037188" y="27888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Line 174"/>
            <p:cNvSpPr>
              <a:spLocks noChangeShapeType="1"/>
            </p:cNvSpPr>
            <p:nvPr/>
          </p:nvSpPr>
          <p:spPr bwMode="auto">
            <a:xfrm rot="5400000">
              <a:off x="2024488" y="5405011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Line 175"/>
            <p:cNvSpPr>
              <a:spLocks noChangeShapeType="1"/>
            </p:cNvSpPr>
            <p:nvPr/>
          </p:nvSpPr>
          <p:spPr bwMode="auto">
            <a:xfrm rot="5400000">
              <a:off x="2024488" y="50367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Line 176"/>
            <p:cNvSpPr>
              <a:spLocks noChangeShapeType="1"/>
            </p:cNvSpPr>
            <p:nvPr/>
          </p:nvSpPr>
          <p:spPr bwMode="auto">
            <a:xfrm rot="5400000">
              <a:off x="2024485" y="4668412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Line 177"/>
            <p:cNvSpPr>
              <a:spLocks noChangeShapeType="1"/>
            </p:cNvSpPr>
            <p:nvPr/>
          </p:nvSpPr>
          <p:spPr bwMode="auto">
            <a:xfrm rot="5400000">
              <a:off x="2024488" y="42747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Line 178"/>
            <p:cNvSpPr>
              <a:spLocks noChangeShapeType="1"/>
            </p:cNvSpPr>
            <p:nvPr/>
          </p:nvSpPr>
          <p:spPr bwMode="auto">
            <a:xfrm rot="5400000">
              <a:off x="2037188" y="3893714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Line 179"/>
            <p:cNvSpPr>
              <a:spLocks noChangeShapeType="1"/>
            </p:cNvSpPr>
            <p:nvPr/>
          </p:nvSpPr>
          <p:spPr bwMode="auto">
            <a:xfrm rot="5400000">
              <a:off x="2037188" y="35254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Line 180"/>
            <p:cNvSpPr>
              <a:spLocks noChangeShapeType="1"/>
            </p:cNvSpPr>
            <p:nvPr/>
          </p:nvSpPr>
          <p:spPr bwMode="auto">
            <a:xfrm rot="5400000">
              <a:off x="2042376" y="3157112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7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17085"/>
              </p:ext>
            </p:extLst>
          </p:nvPr>
        </p:nvGraphicFramePr>
        <p:xfrm>
          <a:off x="1241036" y="1083519"/>
          <a:ext cx="4114800" cy="379412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8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5276461" y="1099394"/>
            <a:ext cx="155575" cy="3810000"/>
            <a:chOff x="1955797" y="2057401"/>
            <a:chExt cx="155266" cy="3809999"/>
          </a:xfrm>
        </p:grpSpPr>
        <p:sp>
          <p:nvSpPr>
            <p:cNvPr id="29" name="Line 161"/>
            <p:cNvSpPr>
              <a:spLocks noChangeShapeType="1"/>
            </p:cNvSpPr>
            <p:nvPr/>
          </p:nvSpPr>
          <p:spPr bwMode="auto">
            <a:xfrm rot="-5400000">
              <a:off x="2037188" y="2433212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Line 171"/>
            <p:cNvSpPr>
              <a:spLocks noChangeShapeType="1"/>
            </p:cNvSpPr>
            <p:nvPr/>
          </p:nvSpPr>
          <p:spPr bwMode="auto">
            <a:xfrm rot="5400000">
              <a:off x="119487" y="3954888"/>
              <a:ext cx="3809999" cy="1502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Line 172"/>
            <p:cNvSpPr>
              <a:spLocks noChangeShapeType="1"/>
            </p:cNvSpPr>
            <p:nvPr/>
          </p:nvSpPr>
          <p:spPr bwMode="auto">
            <a:xfrm rot="5400000">
              <a:off x="2037188" y="27888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Line 174"/>
            <p:cNvSpPr>
              <a:spLocks noChangeShapeType="1"/>
            </p:cNvSpPr>
            <p:nvPr/>
          </p:nvSpPr>
          <p:spPr bwMode="auto">
            <a:xfrm rot="5400000">
              <a:off x="2024488" y="5405011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Line 175"/>
            <p:cNvSpPr>
              <a:spLocks noChangeShapeType="1"/>
            </p:cNvSpPr>
            <p:nvPr/>
          </p:nvSpPr>
          <p:spPr bwMode="auto">
            <a:xfrm rot="5400000">
              <a:off x="2024488" y="50367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Line 176"/>
            <p:cNvSpPr>
              <a:spLocks noChangeShapeType="1"/>
            </p:cNvSpPr>
            <p:nvPr/>
          </p:nvSpPr>
          <p:spPr bwMode="auto">
            <a:xfrm rot="5400000">
              <a:off x="2024485" y="4668412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Line 177"/>
            <p:cNvSpPr>
              <a:spLocks noChangeShapeType="1"/>
            </p:cNvSpPr>
            <p:nvPr/>
          </p:nvSpPr>
          <p:spPr bwMode="auto">
            <a:xfrm rot="5400000">
              <a:off x="2024488" y="42747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Line 178"/>
            <p:cNvSpPr>
              <a:spLocks noChangeShapeType="1"/>
            </p:cNvSpPr>
            <p:nvPr/>
          </p:nvSpPr>
          <p:spPr bwMode="auto">
            <a:xfrm rot="5400000">
              <a:off x="2037188" y="3893714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Line 179"/>
            <p:cNvSpPr>
              <a:spLocks noChangeShapeType="1"/>
            </p:cNvSpPr>
            <p:nvPr/>
          </p:nvSpPr>
          <p:spPr bwMode="auto">
            <a:xfrm rot="5400000">
              <a:off x="2037188" y="3525413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Line 180"/>
            <p:cNvSpPr>
              <a:spLocks noChangeShapeType="1"/>
            </p:cNvSpPr>
            <p:nvPr/>
          </p:nvSpPr>
          <p:spPr bwMode="auto">
            <a:xfrm rot="5400000">
              <a:off x="2042376" y="3157112"/>
              <a:ext cx="0" cy="1373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1228336" y="1026369"/>
            <a:ext cx="4135437" cy="142875"/>
            <a:chOff x="2011788" y="5778500"/>
            <a:chExt cx="4135012" cy="143279"/>
          </a:xfrm>
        </p:grpSpPr>
        <p:sp>
          <p:nvSpPr>
            <p:cNvPr id="40" name="Line 149"/>
            <p:cNvSpPr>
              <a:spLocks noChangeShapeType="1"/>
            </p:cNvSpPr>
            <p:nvPr/>
          </p:nvSpPr>
          <p:spPr bwMode="auto">
            <a:xfrm>
              <a:off x="2011788" y="5842000"/>
              <a:ext cx="413501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Line 150"/>
            <p:cNvSpPr>
              <a:spLocks noChangeShapeType="1"/>
            </p:cNvSpPr>
            <p:nvPr/>
          </p:nvSpPr>
          <p:spPr bwMode="auto">
            <a:xfrm>
              <a:off x="2451100" y="5790306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Line 151"/>
            <p:cNvSpPr>
              <a:spLocks noChangeShapeType="1"/>
            </p:cNvSpPr>
            <p:nvPr/>
          </p:nvSpPr>
          <p:spPr bwMode="auto">
            <a:xfrm>
              <a:off x="5753100" y="577850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Line 152"/>
            <p:cNvSpPr>
              <a:spLocks noChangeShapeType="1"/>
            </p:cNvSpPr>
            <p:nvPr/>
          </p:nvSpPr>
          <p:spPr bwMode="auto">
            <a:xfrm>
              <a:off x="5334000" y="578029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Line 153"/>
            <p:cNvSpPr>
              <a:spLocks noChangeShapeType="1"/>
            </p:cNvSpPr>
            <p:nvPr/>
          </p:nvSpPr>
          <p:spPr bwMode="auto">
            <a:xfrm>
              <a:off x="4927600" y="578029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>
              <a:off x="4508500" y="577850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Line 155"/>
            <p:cNvSpPr>
              <a:spLocks noChangeShapeType="1"/>
            </p:cNvSpPr>
            <p:nvPr/>
          </p:nvSpPr>
          <p:spPr bwMode="auto">
            <a:xfrm>
              <a:off x="4102100" y="579120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Line 156"/>
            <p:cNvSpPr>
              <a:spLocks noChangeShapeType="1"/>
            </p:cNvSpPr>
            <p:nvPr/>
          </p:nvSpPr>
          <p:spPr bwMode="auto">
            <a:xfrm>
              <a:off x="3678237" y="5792095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Line 157"/>
            <p:cNvSpPr>
              <a:spLocks noChangeShapeType="1"/>
            </p:cNvSpPr>
            <p:nvPr/>
          </p:nvSpPr>
          <p:spPr bwMode="auto">
            <a:xfrm>
              <a:off x="3276600" y="5792990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Line 158"/>
            <p:cNvSpPr>
              <a:spLocks noChangeShapeType="1"/>
            </p:cNvSpPr>
            <p:nvPr/>
          </p:nvSpPr>
          <p:spPr bwMode="auto">
            <a:xfrm>
              <a:off x="2870200" y="5791201"/>
              <a:ext cx="0" cy="1287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smtClean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2" name="Text Box 222"/>
          <p:cNvSpPr txBox="1">
            <a:spLocks noChangeArrowheads="1"/>
          </p:cNvSpPr>
          <p:nvPr/>
        </p:nvSpPr>
        <p:spPr bwMode="auto">
          <a:xfrm>
            <a:off x="1115623" y="52826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(1dm</a:t>
            </a:r>
            <a:r>
              <a:rPr lang="en-US" altLang="en-US" sz="2000" b="1" baseline="300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2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AutoShape 134"/>
          <p:cNvSpPr>
            <a:spLocks/>
          </p:cNvSpPr>
          <p:nvPr/>
        </p:nvSpPr>
        <p:spPr bwMode="auto">
          <a:xfrm rot="5400000" flipH="1">
            <a:off x="3078270" y="3137237"/>
            <a:ext cx="457200" cy="4048741"/>
          </a:xfrm>
          <a:prstGeom prst="leftBrace">
            <a:avLst>
              <a:gd name="adj1" fmla="val 145845"/>
              <a:gd name="adj2" fmla="val 50000"/>
            </a:avLst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 Box 220"/>
          <p:cNvSpPr txBox="1">
            <a:spLocks noChangeArrowheads="1"/>
          </p:cNvSpPr>
          <p:nvPr/>
        </p:nvSpPr>
        <p:spPr bwMode="auto">
          <a:xfrm>
            <a:off x="2558397" y="5332645"/>
            <a:ext cx="96370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1dm</a:t>
            </a:r>
            <a:endParaRPr lang="en-US" altLang="en-US" sz="2400" b="1" dirty="0" smtClean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241"/>
          <p:cNvSpPr>
            <a:spLocks noChangeArrowheads="1"/>
          </p:cNvSpPr>
          <p:nvPr/>
        </p:nvSpPr>
        <p:spPr bwMode="auto">
          <a:xfrm>
            <a:off x="3214919" y="5312083"/>
            <a:ext cx="158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=  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   </a:t>
            </a: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</a:p>
        </p:txBody>
      </p:sp>
      <p:sp>
        <p:nvSpPr>
          <p:cNvPr id="58" name="Line 212"/>
          <p:cNvSpPr>
            <a:spLocks noChangeShapeType="1"/>
          </p:cNvSpPr>
          <p:nvPr/>
        </p:nvSpPr>
        <p:spPr bwMode="auto">
          <a:xfrm>
            <a:off x="1241036" y="4912569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221"/>
          <p:cNvSpPr txBox="1">
            <a:spLocks noChangeArrowheads="1"/>
          </p:cNvSpPr>
          <p:nvPr/>
        </p:nvSpPr>
        <p:spPr bwMode="auto">
          <a:xfrm>
            <a:off x="3443923" y="5321422"/>
            <a:ext cx="73470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endParaRPr lang="en-US" altLang="en-US" sz="2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40"/>
          <p:cNvSpPr txBox="1">
            <a:spLocks noChangeArrowheads="1"/>
          </p:cNvSpPr>
          <p:nvPr/>
        </p:nvSpPr>
        <p:spPr bwMode="auto">
          <a:xfrm>
            <a:off x="5717365" y="1775350"/>
            <a:ext cx="6807445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altLang="en-US" sz="26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ình</a:t>
            </a:r>
            <a:r>
              <a:rPr lang="en-US" altLang="en-US" sz="2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altLang="en-US" sz="2600" b="1" baseline="30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2600" baseline="30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6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ô </a:t>
            </a:r>
            <a:r>
              <a:rPr lang="en-US" altLang="en-US" sz="2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1cm</a:t>
            </a:r>
            <a:r>
              <a:rPr lang="en-US" altLang="en-US" sz="2600" b="1" baseline="30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sz="26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62751" y="4552536"/>
                <a:ext cx="646594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51" y="4552536"/>
                <a:ext cx="646594" cy="281167"/>
              </a:xfrm>
              <a:prstGeom prst="rect">
                <a:avLst/>
              </a:prstGeom>
              <a:blipFill>
                <a:blip r:embed="rId2"/>
                <a:stretch>
                  <a:fillRect l="-94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6778778" y="2636094"/>
            <a:ext cx="3797963" cy="961449"/>
            <a:chOff x="6804267" y="2761466"/>
            <a:chExt cx="3797963" cy="961449"/>
          </a:xfrm>
        </p:grpSpPr>
        <p:sp>
          <p:nvSpPr>
            <p:cNvPr id="62" name="Rounded Rectangle 61"/>
            <p:cNvSpPr/>
            <p:nvPr/>
          </p:nvSpPr>
          <p:spPr>
            <a:xfrm>
              <a:off x="6804267" y="2761466"/>
              <a:ext cx="3797963" cy="9614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 Box 140"/>
            <p:cNvSpPr txBox="1">
              <a:spLocks noChangeArrowheads="1"/>
            </p:cNvSpPr>
            <p:nvPr/>
          </p:nvSpPr>
          <p:spPr bwMode="auto">
            <a:xfrm>
              <a:off x="7036116" y="2980581"/>
              <a:ext cx="33342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1dm</a:t>
              </a:r>
              <a:r>
                <a:rPr lang="en-US" altLang="en-US" sz="2800" b="1" baseline="300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altLang="en-US" sz="2800" baseline="300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100cm</a:t>
              </a:r>
              <a:r>
                <a:rPr lang="en-US" altLang="en-US" sz="2800" b="1" baseline="300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78778" y="3862589"/>
            <a:ext cx="3797963" cy="961449"/>
            <a:chOff x="6804267" y="2761466"/>
            <a:chExt cx="3797963" cy="961449"/>
          </a:xfrm>
        </p:grpSpPr>
        <p:sp>
          <p:nvSpPr>
            <p:cNvPr id="66" name="Rounded Rectangle 65"/>
            <p:cNvSpPr/>
            <p:nvPr/>
          </p:nvSpPr>
          <p:spPr>
            <a:xfrm>
              <a:off x="6804267" y="2761466"/>
              <a:ext cx="3797963" cy="9614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 Box 140"/>
            <p:cNvSpPr txBox="1">
              <a:spLocks noChangeArrowheads="1"/>
            </p:cNvSpPr>
            <p:nvPr/>
          </p:nvSpPr>
          <p:spPr bwMode="auto">
            <a:xfrm>
              <a:off x="7036116" y="2980581"/>
              <a:ext cx="33342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100cm</a:t>
              </a:r>
              <a:r>
                <a:rPr lang="en-US" altLang="en-US" sz="2800" b="1" baseline="300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altLang="en-US" sz="2800" baseline="300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… dm</a:t>
              </a:r>
              <a:r>
                <a:rPr lang="en-US" altLang="en-US" sz="2800" b="1" baseline="300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881229" y="4053736"/>
            <a:ext cx="57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2" grpId="0" autoUpdateAnimBg="0"/>
      <p:bldP spid="53" grpId="0" animBg="1"/>
      <p:bldP spid="54" grpId="0" build="allAtOnce" autoUpdateAnimBg="0"/>
      <p:bldP spid="56" grpId="0" build="allAtOnce"/>
      <p:bldP spid="55" grpId="0" autoUpdateAnimBg="0"/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90625" y="479056"/>
            <a:ext cx="561975" cy="561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EB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09" r="69409" b="89772"/>
          <a:stretch/>
        </p:blipFill>
        <p:spPr>
          <a:xfrm>
            <a:off x="0" y="159602"/>
            <a:ext cx="1557757" cy="12008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50829" y="5432564"/>
            <a:ext cx="12542902" cy="1701956"/>
            <a:chOff x="-150829" y="5432564"/>
            <a:chExt cx="12542902" cy="17019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856" y="5432564"/>
              <a:ext cx="9533217" cy="17019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17"/>
            <a:stretch/>
          </p:blipFill>
          <p:spPr>
            <a:xfrm>
              <a:off x="-150829" y="5432564"/>
              <a:ext cx="3199378" cy="1701956"/>
            </a:xfrm>
            <a:prstGeom prst="rect">
              <a:avLst/>
            </a:prstGeom>
          </p:spPr>
        </p:pic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839238" y="467655"/>
            <a:ext cx="1380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Đọc</a:t>
            </a:r>
            <a:r>
              <a:rPr lang="en-US" altLang="vi-VN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endParaRPr lang="en-US" altLang="vi-VN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703322" y="1539157"/>
            <a:ext cx="65661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altLang="en-US" sz="30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altLang="en-US" sz="3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3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30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3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3000" dirty="0" smtClean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703322" y="2458822"/>
            <a:ext cx="73165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trăm mười một đề-xi-mét vuông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2858856" y="3444729"/>
            <a:ext cx="92120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30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262662" y="4387454"/>
            <a:ext cx="92526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3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30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34165" y="1533792"/>
            <a:ext cx="22512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32dm</a:t>
            </a:r>
            <a:r>
              <a:rPr lang="en-US" altLang="en-US" sz="3000" b="1" baseline="30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 </a:t>
            </a:r>
            <a:r>
              <a:rPr lang="en-US" altLang="en-US" sz="3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40362" y="2471100"/>
            <a:ext cx="23450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911dm</a:t>
            </a:r>
            <a:r>
              <a:rPr lang="en-US" altLang="en-US" sz="3000" b="1" baseline="300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810365" y="3444729"/>
            <a:ext cx="22512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1952dm</a:t>
            </a:r>
            <a:r>
              <a:rPr lang="en-US" altLang="en-US" sz="3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858917" y="4377826"/>
            <a:ext cx="2532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492000dm</a:t>
            </a:r>
            <a:r>
              <a:rPr lang="en-US" altLang="en-US" sz="3000" b="1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11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159602"/>
            <a:ext cx="1752600" cy="1200885"/>
            <a:chOff x="0" y="159602"/>
            <a:chExt cx="1752600" cy="1200885"/>
          </a:xfrm>
        </p:grpSpPr>
        <p:sp>
          <p:nvSpPr>
            <p:cNvPr id="4" name="Oval 3"/>
            <p:cNvSpPr/>
            <p:nvPr/>
          </p:nvSpPr>
          <p:spPr>
            <a:xfrm>
              <a:off x="1190625" y="479056"/>
              <a:ext cx="561975" cy="561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E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pic>
          <p:nvPicPr>
            <p:cNvPr id="5" name="图片 3" descr="图片包含 室内, 墙壁, 餐桌&#10;&#10;已生成极高可信度的说明">
              <a:extLst>
                <a:ext uri="{FF2B5EF4-FFF2-40B4-BE49-F238E27FC236}">
                  <a16:creationId xmlns:a16="http://schemas.microsoft.com/office/drawing/2014/main" id="{377DE448-7B49-4111-95AE-2F77353F4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t="1409" r="69409" b="89772"/>
            <a:stretch/>
          </p:blipFill>
          <p:spPr>
            <a:xfrm>
              <a:off x="0" y="159602"/>
              <a:ext cx="1557757" cy="1200885"/>
            </a:xfrm>
            <a:prstGeom prst="rect">
              <a:avLst/>
            </a:prstGeom>
          </p:spPr>
        </p:pic>
      </p:grpSp>
      <p:pic>
        <p:nvPicPr>
          <p:cNvPr id="36" name="图片 9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110E347F-1485-4F19-8C48-7FBC06430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4" r="65948"/>
          <a:stretch/>
        </p:blipFill>
        <p:spPr>
          <a:xfrm>
            <a:off x="10368764" y="4992563"/>
            <a:ext cx="1513168" cy="1755555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752600" y="446700"/>
            <a:ext cx="3328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Viết</a:t>
            </a:r>
            <a:r>
              <a:rPr lang="en-US" altLang="vi-VN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theo</a:t>
            </a:r>
            <a:r>
              <a:rPr lang="en-US" altLang="vi-VN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mẫu</a:t>
            </a:r>
            <a:r>
              <a:rPr lang="en-US" altLang="vi-VN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endParaRPr lang="en-US" altLang="vi-VN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18" name="Group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039423"/>
              </p:ext>
            </p:extLst>
          </p:nvPr>
        </p:nvGraphicFramePr>
        <p:xfrm>
          <a:off x="1011677" y="1490545"/>
          <a:ext cx="10535055" cy="4028281"/>
        </p:xfrm>
        <a:graphic>
          <a:graphicData uri="http://schemas.openxmlformats.org/drawingml/2006/table">
            <a:tbl>
              <a:tblPr/>
              <a:tblGrid>
                <a:gridCol w="823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 Box 61"/>
          <p:cNvSpPr txBox="1">
            <a:spLocks noChangeArrowheads="1"/>
          </p:cNvSpPr>
          <p:nvPr/>
        </p:nvSpPr>
        <p:spPr bwMode="auto">
          <a:xfrm>
            <a:off x="2826989" y="1861226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7459314" y="25581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897689" y="2247958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2903189" y="5214026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73"/>
          <p:cNvSpPr txBox="1">
            <a:spLocks noChangeArrowheads="1"/>
          </p:cNvSpPr>
          <p:nvPr/>
        </p:nvSpPr>
        <p:spPr bwMode="auto">
          <a:xfrm>
            <a:off x="3877914" y="20247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3984231" y="1520147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altLang="en-US" sz="24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82"/>
          <p:cNvSpPr txBox="1">
            <a:spLocks noChangeArrowheads="1"/>
          </p:cNvSpPr>
          <p:nvPr/>
        </p:nvSpPr>
        <p:spPr bwMode="auto">
          <a:xfrm>
            <a:off x="935217" y="3023275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83"/>
          <p:cNvSpPr txBox="1">
            <a:spLocks noChangeArrowheads="1"/>
          </p:cNvSpPr>
          <p:nvPr/>
        </p:nvSpPr>
        <p:spPr bwMode="auto">
          <a:xfrm>
            <a:off x="897689" y="3844730"/>
            <a:ext cx="8365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935217" y="4739402"/>
            <a:ext cx="8075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Hai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altLang="en-US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/>
        </p:nvSpPr>
        <p:spPr bwMode="auto">
          <a:xfrm>
            <a:off x="10013704" y="15429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altLang="en-US" sz="24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90"/>
          <p:cNvSpPr txBox="1">
            <a:spLocks noChangeArrowheads="1"/>
          </p:cNvSpPr>
          <p:nvPr/>
        </p:nvSpPr>
        <p:spPr bwMode="auto">
          <a:xfrm>
            <a:off x="9517391" y="4739402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2 812dm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sz="2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91"/>
          <p:cNvSpPr txBox="1">
            <a:spLocks noChangeArrowheads="1"/>
          </p:cNvSpPr>
          <p:nvPr/>
        </p:nvSpPr>
        <p:spPr bwMode="auto">
          <a:xfrm>
            <a:off x="9806329" y="3100885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812dm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sz="2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9692029" y="385104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1 969dm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sz="2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93"/>
          <p:cNvSpPr txBox="1">
            <a:spLocks noChangeArrowheads="1"/>
          </p:cNvSpPr>
          <p:nvPr/>
        </p:nvSpPr>
        <p:spPr bwMode="auto">
          <a:xfrm>
            <a:off x="9806329" y="2250965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102dm</a:t>
            </a:r>
            <a:r>
              <a:rPr lang="en-US" altLang="en-US" sz="2400" b="1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0625" y="479056"/>
            <a:ext cx="561975" cy="561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EB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09" r="69409" b="89772"/>
          <a:stretch/>
        </p:blipFill>
        <p:spPr>
          <a:xfrm>
            <a:off x="0" y="159602"/>
            <a:ext cx="1557757" cy="1200885"/>
          </a:xfrm>
          <a:prstGeom prst="rect">
            <a:avLst/>
          </a:prstGeom>
        </p:spPr>
      </p:pic>
      <p:pic>
        <p:nvPicPr>
          <p:cNvPr id="30" name="图片 72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EC45ADB9-11FD-466A-A97F-7E343B239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3" t="11170" b="74215"/>
          <a:stretch/>
        </p:blipFill>
        <p:spPr>
          <a:xfrm>
            <a:off x="9704531" y="4326581"/>
            <a:ext cx="2619086" cy="2531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79056"/>
            <a:ext cx="536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321379" y="2133834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47800" y="2500313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 b="1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295400" y="1473764"/>
            <a:ext cx="381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</a:t>
            </a:r>
            <a:r>
              <a:rPr lang="en-US" alt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cm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19400" y="1458338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819900" y="1471345"/>
            <a:ext cx="412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48dm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…     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190999" y="3271833"/>
            <a:ext cx="5834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1997dm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…       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endParaRPr lang="en-US" altLang="en-US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65464" y="2141518"/>
            <a:ext cx="4022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100cm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</a:t>
            </a:r>
            <a:r>
              <a:rPr lang="en-US" alt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278085" y="4028336"/>
            <a:ext cx="4751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9900cm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</a:t>
            </a:r>
            <a:r>
              <a:rPr lang="en-US" alt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  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819900" y="2141518"/>
            <a:ext cx="4366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2000cm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</a:t>
            </a:r>
            <a:r>
              <a:rPr lang="en-US" altLang="en-US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 </a:t>
            </a:r>
            <a:r>
              <a:rPr lang="en-US" altLang="en-US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</a:t>
            </a:r>
            <a:r>
              <a:rPr lang="en-US" altLang="en-US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altLang="en-US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8534400" y="1438687"/>
            <a:ext cx="1393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4 800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281057" y="3234049"/>
            <a:ext cx="1915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199 700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9029783" y="2088778"/>
            <a:ext cx="897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455227" y="3995677"/>
            <a:ext cx="892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0021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0625" y="479056"/>
            <a:ext cx="561975" cy="561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EB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5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09" r="69409" b="89772"/>
          <a:stretch/>
        </p:blipFill>
        <p:spPr>
          <a:xfrm>
            <a:off x="0" y="159602"/>
            <a:ext cx="1557757" cy="1200885"/>
          </a:xfrm>
          <a:prstGeom prst="rect">
            <a:avLst/>
          </a:prstGeom>
        </p:spPr>
      </p:pic>
      <p:pic>
        <p:nvPicPr>
          <p:cNvPr id="30" name="图片 72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EC45ADB9-11FD-466A-A97F-7E343B239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3" t="11170" b="74215"/>
          <a:stretch/>
        </p:blipFill>
        <p:spPr>
          <a:xfrm>
            <a:off x="9704531" y="4326581"/>
            <a:ext cx="2619086" cy="25314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59428" y="365574"/>
            <a:ext cx="2144485" cy="675457"/>
            <a:chOff x="1959428" y="365574"/>
            <a:chExt cx="2144485" cy="675457"/>
          </a:xfrm>
        </p:grpSpPr>
        <p:sp>
          <p:nvSpPr>
            <p:cNvPr id="2" name="Rounded Rectangle 1"/>
            <p:cNvSpPr/>
            <p:nvPr/>
          </p:nvSpPr>
          <p:spPr>
            <a:xfrm>
              <a:off x="1959428" y="381000"/>
              <a:ext cx="2144485" cy="660031"/>
            </a:xfrm>
            <a:prstGeom prst="roundRect">
              <a:avLst/>
            </a:prstGeom>
            <a:noFill/>
            <a:ln w="38100">
              <a:solidFill>
                <a:srgbClr val="AE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54271" y="365574"/>
              <a:ext cx="1839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92D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&gt;   &lt;   =</a:t>
              </a:r>
              <a:endParaRPr lang="en-US" sz="3600" b="1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023" y="1848068"/>
                <a:ext cx="4961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…   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3" y="1848068"/>
                <a:ext cx="49618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2024" y="3505201"/>
                <a:ext cx="4961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…   603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4" y="3505201"/>
                <a:ext cx="49618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66137" y="1848068"/>
                <a:ext cx="4961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954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…   19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137" y="1848068"/>
                <a:ext cx="4961845" cy="584775"/>
              </a:xfrm>
              <a:prstGeom prst="rect">
                <a:avLst/>
              </a:prstGeom>
              <a:blipFill>
                <a:blip r:embed="rId6"/>
                <a:stretch>
                  <a:fillRect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66138" y="3505201"/>
                <a:ext cx="4961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2001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…   20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138" y="3505201"/>
                <a:ext cx="4961845" cy="584775"/>
              </a:xfrm>
              <a:prstGeom prst="rect">
                <a:avLst/>
              </a:prstGeom>
              <a:blipFill>
                <a:blip r:embed="rId7"/>
                <a:stretch>
                  <a:fillRect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4353039" y="1378458"/>
            <a:ext cx="332128" cy="2108769"/>
          </a:xfrm>
          <a:prstGeom prst="leftBrace">
            <a:avLst>
              <a:gd name="adj1" fmla="val 2401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64718" y="2559165"/>
                <a:ext cx="2188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718" y="2559165"/>
                <a:ext cx="218802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841510" y="1791875"/>
            <a:ext cx="50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Left Brace 37"/>
          <p:cNvSpPr/>
          <p:nvPr/>
        </p:nvSpPr>
        <p:spPr>
          <a:xfrm rot="16200000">
            <a:off x="10328274" y="1378458"/>
            <a:ext cx="332128" cy="2108769"/>
          </a:xfrm>
          <a:prstGeom prst="leftBrace">
            <a:avLst>
              <a:gd name="adj1" fmla="val 2401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39953" y="2559165"/>
                <a:ext cx="2188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950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53" y="2559165"/>
                <a:ext cx="218802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8697684" y="1791874"/>
            <a:ext cx="50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2022106" y="3100296"/>
            <a:ext cx="292387" cy="1955349"/>
          </a:xfrm>
          <a:prstGeom prst="leftBrace">
            <a:avLst>
              <a:gd name="adj1" fmla="val 2401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57628" y="4191507"/>
                <a:ext cx="2188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03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28" y="4191507"/>
                <a:ext cx="218802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522468" y="3465459"/>
            <a:ext cx="50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Left Brace 43"/>
          <p:cNvSpPr/>
          <p:nvPr/>
        </p:nvSpPr>
        <p:spPr>
          <a:xfrm rot="16200000">
            <a:off x="10304431" y="3109046"/>
            <a:ext cx="292387" cy="1955349"/>
          </a:xfrm>
          <a:prstGeom prst="leftBrace">
            <a:avLst>
              <a:gd name="adj1" fmla="val 2401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439953" y="4200257"/>
                <a:ext cx="2188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010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953" y="4200257"/>
                <a:ext cx="218802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8711972" y="3423444"/>
            <a:ext cx="50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6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0625" y="479056"/>
            <a:ext cx="561975" cy="561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EB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 descr="图片包含 室内, 墙壁, 餐桌&#10;&#10;已生成极高可信度的说明">
            <a:extLst>
              <a:ext uri="{FF2B5EF4-FFF2-40B4-BE49-F238E27FC236}">
                <a16:creationId xmlns:a16="http://schemas.microsoft.com/office/drawing/2014/main" id="{377DE448-7B49-4111-95AE-2F77353F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09" r="69409" b="89772"/>
          <a:stretch/>
        </p:blipFill>
        <p:spPr>
          <a:xfrm>
            <a:off x="0" y="159602"/>
            <a:ext cx="1557757" cy="1200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1457" y="456256"/>
            <a:ext cx="591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Đ,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S: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1360487"/>
            <a:ext cx="1752600" cy="1752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85255" y="183874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2457" y="1411145"/>
            <a:ext cx="3962400" cy="10123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87339" y="2501242"/>
            <a:ext cx="13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20cm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14857" y="1652012"/>
            <a:ext cx="13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3353954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4124595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1" y="4875618"/>
            <a:ext cx="892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5646259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33314" y="3353954"/>
            <a:ext cx="500743" cy="523220"/>
          </a:xfrm>
          <a:prstGeom prst="roundRect">
            <a:avLst>
              <a:gd name="adj" fmla="val 25363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0733314" y="4104977"/>
            <a:ext cx="500743" cy="523220"/>
          </a:xfrm>
          <a:prstGeom prst="roundRect">
            <a:avLst>
              <a:gd name="adj" fmla="val 25363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0733314" y="4856000"/>
            <a:ext cx="500743" cy="523220"/>
          </a:xfrm>
          <a:prstGeom prst="roundRect">
            <a:avLst>
              <a:gd name="adj" fmla="val 25363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0733314" y="5607023"/>
            <a:ext cx="500743" cy="523220"/>
          </a:xfrm>
          <a:prstGeom prst="roundRect">
            <a:avLst>
              <a:gd name="adj" fmla="val 25363"/>
            </a:avLst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89772" y="33536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78885" y="413285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89770" y="48685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00655" y="560424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325583" y="1931041"/>
                <a:ext cx="6096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3" y="1931041"/>
                <a:ext cx="609600" cy="532966"/>
              </a:xfrm>
              <a:prstGeom prst="rect">
                <a:avLst/>
              </a:prstGeom>
              <a:blipFill>
                <a:blip r:embed="rId3"/>
                <a:stretch>
                  <a:fillRect l="-30000" r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897582" y="1650847"/>
                <a:ext cx="71301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𝟏𝟎𝟎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582" y="1650847"/>
                <a:ext cx="713017" cy="532966"/>
              </a:xfrm>
              <a:prstGeom prst="rect">
                <a:avLst/>
              </a:prstGeom>
              <a:blipFill>
                <a:blip r:embed="rId4"/>
                <a:stretch>
                  <a:fillRect l="-44828" r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11226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698</TotalTime>
  <Words>469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Gill Sans MT</vt:lpstr>
      <vt:lpstr>Impact</vt:lpstr>
      <vt:lpstr>Wingdings</vt:lpstr>
      <vt:lpstr>#9Slide03 AmpleSoft Bold</vt:lpstr>
      <vt:lpstr>Arial</vt:lpstr>
      <vt:lpstr>Cambria Math</vt:lpstr>
      <vt:lpstr>Times New Roman</vt:lpstr>
      <vt:lpstr>Tahoma</vt:lpstr>
      <vt:lpstr>Cambria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Đô</dc:creator>
  <cp:lastModifiedBy>Trang Do</cp:lastModifiedBy>
  <cp:revision>330</cp:revision>
  <dcterms:created xsi:type="dcterms:W3CDTF">2021-08-30T01:32:37Z</dcterms:created>
  <dcterms:modified xsi:type="dcterms:W3CDTF">2021-11-18T05:42:43Z</dcterms:modified>
</cp:coreProperties>
</file>